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8" r:id="rId2"/>
    <p:sldId id="261" r:id="rId3"/>
    <p:sldId id="262" r:id="rId4"/>
    <p:sldId id="263" r:id="rId5"/>
    <p:sldId id="270" r:id="rId6"/>
    <p:sldId id="264" r:id="rId7"/>
    <p:sldId id="268" r:id="rId8"/>
    <p:sldId id="269" r:id="rId9"/>
    <p:sldId id="277" r:id="rId10"/>
    <p:sldId id="278" r:id="rId11"/>
    <p:sldId id="267" r:id="rId12"/>
    <p:sldId id="279" r:id="rId13"/>
    <p:sldId id="271" r:id="rId14"/>
    <p:sldId id="274" r:id="rId15"/>
    <p:sldId id="273" r:id="rId16"/>
    <p:sldId id="28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CF9D"/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18" autoAdjust="0"/>
    <p:restoredTop sz="94660"/>
  </p:normalViewPr>
  <p:slideViewPr>
    <p:cSldViewPr snapToGrid="0">
      <p:cViewPr varScale="1">
        <p:scale>
          <a:sx n="70" d="100"/>
          <a:sy n="70" d="100"/>
        </p:scale>
        <p:origin x="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61A9E-3594-48F9-A132-B948C0166B70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764CE-1D14-4D94-8408-ECA7D2D7A6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9/22/2022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19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88A8D7-1E64-442D-AEB5-388382EF8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960138"/>
            <a:ext cx="7785100" cy="1656562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un atelier thérapeutique au sein des EMPP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E853FBA-5FED-4E0A-9606-1299049308B6}"/>
              </a:ext>
            </a:extLst>
          </p:cNvPr>
          <p:cNvSpPr txBox="1"/>
          <p:nvPr/>
        </p:nvSpPr>
        <p:spPr>
          <a:xfrm>
            <a:off x="8597900" y="4960138"/>
            <a:ext cx="2908300" cy="1656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BF026D7-C779-4BD2-91E7-E69E2EDEB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700" y="5517437"/>
            <a:ext cx="1506754" cy="41346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52F95CC-2F32-4016-9F17-90A4D765B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5008" y="5325138"/>
            <a:ext cx="881192" cy="79806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6C61D87-E849-49F8-A71D-8550B9E0D0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6"/>
          <a:srcRect t="17150" b="17150"/>
          <a:stretch>
            <a:fillRect/>
          </a:stretch>
        </p:blipFill>
        <p:spPr>
          <a:xfrm>
            <a:off x="0" y="5451"/>
            <a:ext cx="12188952" cy="4572000"/>
          </a:xfrm>
        </p:spPr>
      </p:pic>
      <p:pic>
        <p:nvPicPr>
          <p:cNvPr id="4" name="Jingle_RMP_2">
            <a:hlinkClick r:id="" action="ppaction://media"/>
            <a:extLst>
              <a:ext uri="{FF2B5EF4-FFF2-40B4-BE49-F238E27FC236}">
                <a16:creationId xmlns:a16="http://schemas.microsoft.com/office/drawing/2014/main" id="{AC9B3B60-DC51-4F45-A045-DAB124D094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1276" y="41710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9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394E8BD-7048-41A5-91BB-99BE2B99C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1578E0-A643-4A4C-995C-B1E0F671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1C5E81-A469-41BA-826A-23B769C27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79" y="1232655"/>
            <a:ext cx="4974337" cy="42654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F93DD8-62F0-4797-AF87-BC0215471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985" y="1232654"/>
            <a:ext cx="4974336" cy="426549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812320-2C90-4028-B220-D70400ECD1E8}"/>
              </a:ext>
            </a:extLst>
          </p:cNvPr>
          <p:cNvSpPr txBox="1"/>
          <p:nvPr/>
        </p:nvSpPr>
        <p:spPr>
          <a:xfrm>
            <a:off x="1016000" y="5498148"/>
            <a:ext cx="4241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Romain Lecuyer - Réalisateur radio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15B940-5F42-4036-BFEE-29AD0100B9B3}"/>
              </a:ext>
            </a:extLst>
          </p:cNvPr>
          <p:cNvSpPr txBox="1"/>
          <p:nvPr/>
        </p:nvSpPr>
        <p:spPr>
          <a:xfrm>
            <a:off x="6886253" y="5498148"/>
            <a:ext cx="4241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Pablo </a:t>
            </a:r>
            <a:r>
              <a:rPr lang="fr-FR" dirty="0" err="1"/>
              <a:t>Murgier</a:t>
            </a:r>
            <a:r>
              <a:rPr lang="fr-FR" dirty="0"/>
              <a:t> - Pianiste</a:t>
            </a:r>
          </a:p>
        </p:txBody>
      </p:sp>
    </p:spTree>
    <p:extLst>
      <p:ext uri="{BB962C8B-B14F-4D97-AF65-F5344CB8AC3E}">
        <p14:creationId xmlns:p14="http://schemas.microsoft.com/office/powerpoint/2010/main" val="35834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C84EDC-3FE3-44FB-9DAC-69D450C74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00" y="1196498"/>
            <a:ext cx="5207000" cy="44650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F767F6-11B3-4951-B0F6-5D8FB71CA5FB}"/>
              </a:ext>
            </a:extLst>
          </p:cNvPr>
          <p:cNvSpPr txBox="1"/>
          <p:nvPr/>
        </p:nvSpPr>
        <p:spPr>
          <a:xfrm>
            <a:off x="3492500" y="5661501"/>
            <a:ext cx="520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Participant.e.s</a:t>
            </a:r>
            <a:r>
              <a:rPr lang="fr-FR" dirty="0"/>
              <a:t> à l’atelier Radio, Emission en direct à l’ESI Saint Michel - La Maison dans le Jardin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AD4B60-C78F-4363-9630-422E06CD5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999BDD-6062-46D0-BE6E-D84728599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6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6FFC71-23C4-4053-9EEC-AF8CE3BC0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21167A-F13E-44BF-808D-A4FBCDA18A6B}"/>
              </a:ext>
            </a:extLst>
          </p:cNvPr>
          <p:cNvSpPr/>
          <p:nvPr/>
        </p:nvSpPr>
        <p:spPr>
          <a:xfrm>
            <a:off x="3233522" y="5949950"/>
            <a:ext cx="5724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Participant.e.s</a:t>
            </a:r>
            <a:r>
              <a:rPr lang="fr-FR" dirty="0"/>
              <a:t> à l’atelier Radio, Emission en direct à l’ESI Saint Michel – La maison dans le jardin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C68D93-1908-4386-B703-AEA34427F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784993-5341-49B9-B4F1-023840E91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522" y="974425"/>
            <a:ext cx="5724956" cy="490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9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A7596D-A4F0-4C6A-8659-D4F8F9613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074" y="774446"/>
            <a:ext cx="4291852" cy="53091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744F94-A0E7-40A7-91D8-9C2F12E8E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2E3CF8-8201-4910-ADBC-EA312165DB46}"/>
              </a:ext>
            </a:extLst>
          </p:cNvPr>
          <p:cNvSpPr/>
          <p:nvPr/>
        </p:nvSpPr>
        <p:spPr>
          <a:xfrm>
            <a:off x="3950074" y="6211669"/>
            <a:ext cx="4291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 Restaurant Le Coin de Malte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9A95F0-C54E-41F2-9138-8AE1137EF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8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A55CBC-3610-419D-9492-28F29BE35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300" y="1057490"/>
            <a:ext cx="6883400" cy="47430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03E9D2-927B-40AE-B870-48FEA554C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887E85-E64B-4958-B184-18F0AC279456}"/>
              </a:ext>
            </a:extLst>
          </p:cNvPr>
          <p:cNvSpPr/>
          <p:nvPr/>
        </p:nvSpPr>
        <p:spPr>
          <a:xfrm>
            <a:off x="2654300" y="5976035"/>
            <a:ext cx="688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Participant.e.s</a:t>
            </a:r>
            <a:r>
              <a:rPr lang="fr-FR" dirty="0"/>
              <a:t> à l’atelier Radio, Emission en direct au restaurant Le Coin de Malte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E86B58-8C50-4622-84D6-441C75A7C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6" name="Yaya_Romain_Ajaccio  ">
            <a:hlinkClick r:id="" action="ppaction://media"/>
            <a:extLst>
              <a:ext uri="{FF2B5EF4-FFF2-40B4-BE49-F238E27FC236}">
                <a16:creationId xmlns:a16="http://schemas.microsoft.com/office/drawing/2014/main" id="{DEC4E4FE-670E-48BD-8FD3-F863469C1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21654" y="34289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0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AD8B68-C17C-427C-97EA-F904EDCBD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311" y="1043483"/>
            <a:ext cx="6361376" cy="47710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048DB6-EA8F-4ED7-AAEA-4C96CEFBD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BDBDC3-57A4-4681-8419-3DB4C9293926}"/>
              </a:ext>
            </a:extLst>
          </p:cNvPr>
          <p:cNvSpPr/>
          <p:nvPr/>
        </p:nvSpPr>
        <p:spPr>
          <a:xfrm>
            <a:off x="2915310" y="5977533"/>
            <a:ext cx="6361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Participant, Romain Lecuyer et Jean Michel Perret Blanc (EMPP Centre est), Podcast de l’Atelier Radio « </a:t>
            </a:r>
            <a:r>
              <a:rPr lang="fr-FR" i="1" dirty="0"/>
              <a:t>Aller Vers</a:t>
            </a:r>
            <a:r>
              <a:rPr lang="fr-FR" dirty="0"/>
              <a:t> 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73C86C-1454-4735-B598-F0541E013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7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992A38-5774-492B-AE16-0A189DD7B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886" y="1243517"/>
            <a:ext cx="6142228" cy="4370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7046E7-F5C5-445E-A1A1-AB87DAEE27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62AB44-696B-4C84-A560-04477F5F97E5}"/>
              </a:ext>
            </a:extLst>
          </p:cNvPr>
          <p:cNvSpPr/>
          <p:nvPr/>
        </p:nvSpPr>
        <p:spPr>
          <a:xfrm>
            <a:off x="3024886" y="5798235"/>
            <a:ext cx="614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Site en rue d’un des participant aux Podcasts de l’Atelier Radio « Aller Vers »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3BDD921-3190-4146-9E29-CCAF9639C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2" name="Papillon_Noir_Ajaccio">
            <a:hlinkClick r:id="" action="ppaction://media"/>
            <a:extLst>
              <a:ext uri="{FF2B5EF4-FFF2-40B4-BE49-F238E27FC236}">
                <a16:creationId xmlns:a16="http://schemas.microsoft.com/office/drawing/2014/main" id="{F3F1E317-1493-4EEE-8A6A-0CE03C8286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68277" y="579823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0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063B19-6476-4EC4-8DA5-FDC318709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552" y="213388"/>
            <a:ext cx="4534896" cy="64210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94E8BD-7048-41A5-91BB-99BE2B99C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1578E0-A643-4A4C-995C-B1E0F671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1893E4-AD46-492F-BF32-15C6B7A6A05F}"/>
              </a:ext>
            </a:extLst>
          </p:cNvPr>
          <p:cNvSpPr txBox="1"/>
          <p:nvPr/>
        </p:nvSpPr>
        <p:spPr>
          <a:xfrm>
            <a:off x="8540685" y="5479871"/>
            <a:ext cx="1833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Peinture de Alejandro </a:t>
            </a:r>
            <a:r>
              <a:rPr lang="fr-FR" dirty="0" err="1"/>
              <a:t>Frangella</a:t>
            </a:r>
            <a:r>
              <a:rPr lang="fr-FR" dirty="0"/>
              <a:t>, Argentine 2021</a:t>
            </a:r>
          </a:p>
        </p:txBody>
      </p:sp>
    </p:spTree>
    <p:extLst>
      <p:ext uri="{BB962C8B-B14F-4D97-AF65-F5344CB8AC3E}">
        <p14:creationId xmlns:p14="http://schemas.microsoft.com/office/powerpoint/2010/main" val="32457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394E8BD-7048-41A5-91BB-99BE2B99C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1578E0-A643-4A4C-995C-B1E0F671D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812320-2C90-4028-B220-D70400ECD1E8}"/>
              </a:ext>
            </a:extLst>
          </p:cNvPr>
          <p:cNvSpPr txBox="1"/>
          <p:nvPr/>
        </p:nvSpPr>
        <p:spPr>
          <a:xfrm>
            <a:off x="3333749" y="5657671"/>
            <a:ext cx="5524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Participant.e.s</a:t>
            </a:r>
            <a:r>
              <a:rPr lang="fr-FR" dirty="0"/>
              <a:t> à l’atelier Radio, Emission en direct à l’ESI Saint Michel - La Maison dans le Jardin </a:t>
            </a:r>
          </a:p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C644EE5-CC61-40C0-8BF4-846BAFBBF3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748" y="819150"/>
            <a:ext cx="5524499" cy="4737258"/>
          </a:xfrm>
          <a:prstGeom prst="rect">
            <a:avLst/>
          </a:prstGeom>
        </p:spPr>
      </p:pic>
      <p:pic>
        <p:nvPicPr>
          <p:cNvPr id="12" name="Anton_Ajaccio">
            <a:hlinkClick r:id="" action="ppaction://media"/>
            <a:extLst>
              <a:ext uri="{FF2B5EF4-FFF2-40B4-BE49-F238E27FC236}">
                <a16:creationId xmlns:a16="http://schemas.microsoft.com/office/drawing/2014/main" id="{B15140FC-370F-444A-9CD7-6F80FB6A31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68277" y="57129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6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2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764FCF-B26C-45F4-8052-DD531DF81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312" y="993648"/>
            <a:ext cx="7199376" cy="48707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1001E2-8ABD-4839-8E91-7310943D3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A1CAA6-3C00-4227-AFF5-0E8EBCE96EDF}"/>
              </a:ext>
            </a:extLst>
          </p:cNvPr>
          <p:cNvSpPr/>
          <p:nvPr/>
        </p:nvSpPr>
        <p:spPr>
          <a:xfrm>
            <a:off x="2496312" y="6039535"/>
            <a:ext cx="7199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Participant.e.s</a:t>
            </a:r>
            <a:r>
              <a:rPr lang="fr-FR" dirty="0"/>
              <a:t> à l’atelier Radio et Pablo </a:t>
            </a:r>
            <a:r>
              <a:rPr lang="fr-FR" dirty="0" err="1"/>
              <a:t>Murgier</a:t>
            </a:r>
            <a:r>
              <a:rPr lang="fr-FR" dirty="0"/>
              <a:t>, Emission en direct au restaurant Le Coin de Malte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360035-88B9-47CD-A5EC-8A0CAD362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7" name="Jonas_Ajaccio">
            <a:hlinkClick r:id="" action="ppaction://media"/>
            <a:extLst>
              <a:ext uri="{FF2B5EF4-FFF2-40B4-BE49-F238E27FC236}">
                <a16:creationId xmlns:a16="http://schemas.microsoft.com/office/drawing/2014/main" id="{B108BE63-99E1-4576-B9C0-402FD7F3A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28054" y="3429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394E8BD-7048-41A5-91BB-99BE2B99C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1578E0-A643-4A4C-995C-B1E0F671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74CD46-B788-44C5-B97D-E8094042E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444" y="1425285"/>
            <a:ext cx="7019111" cy="400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5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3AA53D-C4CE-4F69-9DBE-37B307DCA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430" y="1524000"/>
            <a:ext cx="8479140" cy="49402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0102B5-39B8-4EAD-BF70-EE7E53286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36F0D2-32B9-496D-9864-060CA1BC24FD}"/>
              </a:ext>
            </a:extLst>
          </p:cNvPr>
          <p:cNvSpPr/>
          <p:nvPr/>
        </p:nvSpPr>
        <p:spPr>
          <a:xfrm>
            <a:off x="3048000" y="819150"/>
            <a:ext cx="607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/>
              <a:t>WWW.RADIOMOBILEPARIS.FR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63900-5757-4860-AB38-3B237D51E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D72D5E-693C-409E-A33B-FE30D2DC22B4}"/>
              </a:ext>
            </a:extLst>
          </p:cNvPr>
          <p:cNvSpPr/>
          <p:nvPr/>
        </p:nvSpPr>
        <p:spPr>
          <a:xfrm>
            <a:off x="3702050" y="612418"/>
            <a:ext cx="4787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/>
              <a:t>Temps d’écoute :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/>
              <a:t>Quelques extraits des émissions en direct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627E0F-F9CF-458B-9F7B-DF7C1F869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1E9DE5-493D-4A45-91CD-C8CFAB6A8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050" y="1924304"/>
            <a:ext cx="4787900" cy="41056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BFD67D-C1A2-4E9B-A927-0DD95AE96E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  <p:pic>
        <p:nvPicPr>
          <p:cNvPr id="4" name="EMPP_IDF">
            <a:hlinkClick r:id="" action="ppaction://media"/>
            <a:extLst>
              <a:ext uri="{FF2B5EF4-FFF2-40B4-BE49-F238E27FC236}">
                <a16:creationId xmlns:a16="http://schemas.microsoft.com/office/drawing/2014/main" id="{07D32DAE-D939-4852-80AA-8AA99E6FF2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56235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9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E52CAC8-6368-4707-AE22-E7899CF69EF8}"/>
              </a:ext>
            </a:extLst>
          </p:cNvPr>
          <p:cNvSpPr txBox="1"/>
          <p:nvPr/>
        </p:nvSpPr>
        <p:spPr>
          <a:xfrm>
            <a:off x="2352675" y="2551837"/>
            <a:ext cx="74866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/>
              <a:t>Merci à toutes et à tous pour votre attention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A78CF4-51F4-43C6-A62F-AA8A0466F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677" y="405687"/>
            <a:ext cx="1506754" cy="4134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045344-1E90-4F75-87AA-4FC5E8FB2D81}"/>
              </a:ext>
            </a:extLst>
          </p:cNvPr>
          <p:cNvSpPr/>
          <p:nvPr/>
        </p:nvSpPr>
        <p:spPr>
          <a:xfrm>
            <a:off x="2352675" y="5214035"/>
            <a:ext cx="74866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Claire PETAVY, Infirmière EMPP Paris Centre Est - Pôle Psychiatrie Précarité</a:t>
            </a:r>
          </a:p>
          <a:p>
            <a:pPr algn="ctr"/>
            <a:r>
              <a:rPr lang="fr-FR" dirty="0"/>
              <a:t>Agathe LEBON, Infirmière EMPP Paris Centre Est - Pôle Psychiatrie Précarité</a:t>
            </a:r>
          </a:p>
          <a:p>
            <a:pPr algn="ctr"/>
            <a:r>
              <a:rPr lang="fr-FR" dirty="0"/>
              <a:t>Romain LECUYER, Artiste et réalisateur radio Collectif ¿</a:t>
            </a:r>
            <a:r>
              <a:rPr lang="fr-FR" dirty="0" err="1"/>
              <a:t>Por</a:t>
            </a:r>
            <a:r>
              <a:rPr lang="fr-FR" dirty="0"/>
              <a:t> </a:t>
            </a:r>
            <a:r>
              <a:rPr lang="fr-FR" dirty="0" err="1"/>
              <a:t>Qué</a:t>
            </a:r>
            <a:r>
              <a:rPr lang="fr-FR" dirty="0"/>
              <a:t> No ? </a:t>
            </a:r>
          </a:p>
          <a:p>
            <a:pPr algn="ctr"/>
            <a:r>
              <a:rPr lang="fr-FR" dirty="0"/>
              <a:t>Pablo MURGIER, Artiste Collectif ¿</a:t>
            </a:r>
            <a:r>
              <a:rPr lang="fr-FR" dirty="0" err="1"/>
              <a:t>Por</a:t>
            </a:r>
            <a:r>
              <a:rPr lang="fr-FR" dirty="0"/>
              <a:t> </a:t>
            </a:r>
            <a:r>
              <a:rPr lang="fr-FR" dirty="0" err="1"/>
              <a:t>Qué</a:t>
            </a:r>
            <a:r>
              <a:rPr lang="fr-FR" dirty="0"/>
              <a:t> No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438438-1B7F-462A-8608-6E12B7FD2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8" y="213388"/>
            <a:ext cx="881192" cy="7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1CF9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045344-1E90-4F75-87AA-4FC5E8FB2D81}"/>
              </a:ext>
            </a:extLst>
          </p:cNvPr>
          <p:cNvSpPr/>
          <p:nvPr/>
        </p:nvSpPr>
        <p:spPr>
          <a:xfrm>
            <a:off x="1876044" y="5415203"/>
            <a:ext cx="84399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Claire PETAVY, Infirmière EMPP Paris Centre Est - Pôle Psychiatrie Précarité</a:t>
            </a:r>
          </a:p>
          <a:p>
            <a:pPr algn="ctr"/>
            <a:r>
              <a:rPr lang="fr-FR" dirty="0"/>
              <a:t>Agathe LEBON, Infirmière EMPP Paris Centre Est - Pôle Psychiatrie Précarité</a:t>
            </a:r>
          </a:p>
          <a:p>
            <a:pPr algn="ctr"/>
            <a:r>
              <a:rPr lang="fr-FR" dirty="0"/>
              <a:t>Romain LECUYER, Réalisateur radio du Collectif ¿</a:t>
            </a:r>
            <a:r>
              <a:rPr lang="fr-FR" dirty="0" err="1"/>
              <a:t>Por</a:t>
            </a:r>
            <a:r>
              <a:rPr lang="fr-FR" dirty="0"/>
              <a:t> </a:t>
            </a:r>
            <a:r>
              <a:rPr lang="fr-FR" dirty="0" err="1"/>
              <a:t>Qué</a:t>
            </a:r>
            <a:r>
              <a:rPr lang="fr-FR" dirty="0"/>
              <a:t> No ? </a:t>
            </a:r>
          </a:p>
          <a:p>
            <a:pPr algn="ctr"/>
            <a:r>
              <a:rPr lang="fr-FR" dirty="0"/>
              <a:t>Pablo MURGIER, Pianiste du Collectif ¿</a:t>
            </a:r>
            <a:r>
              <a:rPr lang="fr-FR" dirty="0" err="1"/>
              <a:t>Por</a:t>
            </a:r>
            <a:r>
              <a:rPr lang="fr-FR" dirty="0"/>
              <a:t> </a:t>
            </a:r>
            <a:r>
              <a:rPr lang="fr-FR" dirty="0" err="1"/>
              <a:t>Qué</a:t>
            </a:r>
            <a:r>
              <a:rPr lang="fr-FR" dirty="0"/>
              <a:t> No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D87323-63D0-401D-AEF6-CCDE6C3E8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085" y="242468"/>
            <a:ext cx="9083828" cy="51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9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1785</TotalTime>
  <Words>288</Words>
  <Application>Microsoft Office PowerPoint</Application>
  <PresentationFormat>Grand écran</PresentationFormat>
  <Paragraphs>25</Paragraphs>
  <Slides>16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Calibri</vt:lpstr>
      <vt:lpstr>Tw Cen MT</vt:lpstr>
      <vt:lpstr>Tw Cen MT Condensed</vt:lpstr>
      <vt:lpstr>Wingdings 3</vt:lpstr>
      <vt:lpstr>Intégral</vt:lpstr>
      <vt:lpstr>un atelier thérapeutique au sein des EMPP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atelier thérapeutique au sein des Equipes mobile de psychiatrie précarité</dc:title>
  <dc:creator>LEBON Agathe</dc:creator>
  <cp:lastModifiedBy>PETAVY Claire</cp:lastModifiedBy>
  <cp:revision>60</cp:revision>
  <dcterms:created xsi:type="dcterms:W3CDTF">2022-04-17T15:01:20Z</dcterms:created>
  <dcterms:modified xsi:type="dcterms:W3CDTF">2022-09-22T20:15:08Z</dcterms:modified>
</cp:coreProperties>
</file>